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huQvGU4XotiU9RjVJ/L6p1J0C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fad1f732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1efad1f732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fad1f7325_0_2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1efad1f7325_0_2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fad1f7325_0_2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efad1f7325_0_2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fad1f7325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efad1f7325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fad1f7325_0_2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efad1f7325_0_2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fad1f7325_0_2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efad1f7325_0_2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fad1f7325_0_2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efad1f7325_0_2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fad1f7325_0_2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efad1f7325_0_2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fad1f7325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efad1f7325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fad1f7325_0_2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fad1f7325_0_2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fad1f7325_0_2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efad1f7325_0_2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fad1f7325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fad1f7325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fad1f7325_0_3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efad1f7325_0_3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fad1f7325_0_3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efad1f7325_0_3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fad1f7325_0_3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efad1f7325_0_3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fd0938cc9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efd0938cc9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fd0938cc9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efd0938cc9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fd0938cc9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efd0938cc9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fd0938cc9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efd0938cc9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fd0938cc9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fd0938cc9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fd0938cc9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efd0938cc9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fd0938cc9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fd0938cc9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fad1f7325_0_1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fad1f7325_0_1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fd0938cc9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efd0938cc9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fd0938cc9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efd0938cc9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fd0938cc9_0_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efd0938cc9_0_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fd0938cc9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efd0938cc9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fd0938cc9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fd0938cc9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fd0938cc9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efd0938cc9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fd0938cc9_0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efd0938cc9_0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fd0938cc9_0_1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1efd0938cc9_0_1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fad1f7325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efad1f7325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fad1f7325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efad1f7325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1efad1f7325_0_11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fad1f7325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1efad1f7325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fad1f7325_0_1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efad1f7325_0_1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fad1f7325_0_1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efad1f7325_0_1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fad1f7325_0_1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efad1f7325_0_1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fad1f7325_0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efad1f7325_0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fad1f7325_0_2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efad1f7325_0_2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g1efad1f732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1efad1f732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1efad1f7325_0_0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Revisão JavaScript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fad1f7325_0_212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Const x Let x Var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declarar uma variável no JavaScript temos 3 opções: Const, Let e Var.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Const: Valores imutáveis, é declarado e se mantém constante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Let: Valores que serão modificados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Var: NÃO USAR!!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6" name="Google Shape;126;g1efad1f7325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efad1f7325_0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efad1f7325_0_2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fad1f7325_0_219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Const x Let x Var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declarar uma variável no JavaScript temos 3 opções: Const, Let e Var.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Const: Valores imutáveis, é declarado e se mantém constante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Let: Valores que serão modificados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Var: NÃO USAR!!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4" name="Google Shape;134;g1efad1f7325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efad1f7325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efad1f7325_0_2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1efad1f7325_0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936" y="1350100"/>
            <a:ext cx="7042663" cy="3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fad1f7325_0_227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Const x Let x Var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declarar uma variável no JavaScript temos 3 opções: Const, Let e Var.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Const: Valores imutáveis, é declarado e se mantém constante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Let: Valores que serão modificados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Var: NÃO USAR!!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3" name="Google Shape;143;g1efad1f7325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efad1f7325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efad1f7325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efad1f7325_0_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6300" y="1343600"/>
            <a:ext cx="9216601" cy="30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g1efad1f7325_0_227"/>
          <p:cNvCxnSpPr/>
          <p:nvPr/>
        </p:nvCxnSpPr>
        <p:spPr>
          <a:xfrm flipH="1" rot="10800000">
            <a:off x="45675" y="1940025"/>
            <a:ext cx="29904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g1efad1f7325_0_227"/>
          <p:cNvCxnSpPr/>
          <p:nvPr/>
        </p:nvCxnSpPr>
        <p:spPr>
          <a:xfrm>
            <a:off x="45675" y="2549850"/>
            <a:ext cx="4251900" cy="99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fad1f7325_0_238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Const x Let x Var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declarar uma variável no JavaScript temos 3 opções: Const, Let e Var.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Const: Valores imutáveis, é declarado e se mantém constante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Let: Valores que serão modificados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Var: NÃO USAR!!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4" name="Google Shape;154;g1efad1f7325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efad1f7325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efad1f7325_0_2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efad1f7325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0" y="1086105"/>
            <a:ext cx="8058849" cy="36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fad1f7325_0_248"/>
          <p:cNvSpPr txBox="1"/>
          <p:nvPr/>
        </p:nvSpPr>
        <p:spPr>
          <a:xfrm>
            <a:off x="1897075" y="1522005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3" name="Google Shape;163;g1efad1f7325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efad1f7325_0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efad1f7325_0_2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1efad1f7325_0_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1756350"/>
            <a:ext cx="8488825" cy="22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fad1f7325_0_257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Arrow function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Método de declaração de função utilizando sintaxe reduzida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Recomendação de leitura: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https://levelup.gitconnected.com/7-differences-between-arrow-functions-and-regular-functions-in-javascript-9152883a839f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2" name="Google Shape;172;g1efad1f7325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efad1f7325_0_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efad1f7325_0_2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fad1f7325_0_264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Arrow function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Método de declaração de função utilizando sintaxe reduzida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0" name="Google Shape;180;g1efad1f7325_0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fad1f7325_0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efad1f7325_0_2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efad1f7325_0_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50" y="-9"/>
            <a:ext cx="79006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efad1f7325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efad1f7325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efad1f7325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1efad1f7325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38" y="1343125"/>
            <a:ext cx="8880525" cy="286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fad1f7325_0_289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Spread (...)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método para “abrir” objetos e arrays, permitindo manipulações facilitadas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7" name="Google Shape;197;g1efad1f7325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efad1f7325_0_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efad1f7325_0_2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fad1f7325_0_296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Spread (...)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método para “abrir” objetos e arrays, permitindo manipulações facilitadas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5" name="Google Shape;205;g1efad1f7325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efad1f7325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fad1f7325_0_2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1efad1f7325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6" y="49375"/>
            <a:ext cx="8908121" cy="49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fad1f7325_0_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 linguagem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JavaScript é uma linguagem de programação interpretada estruturada, de script em alto nível com tipagem dinâmica fraca e multiparadigma (Wikipédia)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fad1f732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efad1f732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efad1f7325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fad1f7325_0_304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Spread (...)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método para “abrir” objetos e arrays, permitindo manipulações facilitadas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4" name="Google Shape;214;g1efad1f7325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efad1f7325_0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efad1f7325_0_3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1efad1f7325_0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5" y="60217"/>
            <a:ext cx="859345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fad1f7325_0_313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Spread (...)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método para “abrir” objetos e arrays, permitindo manipulações facilitadas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3" name="Google Shape;223;g1efad1f7325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efad1f7325_0_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efad1f7325_0_3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1efad1f7325_0_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86094"/>
            <a:ext cx="9144000" cy="40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ad1f7325_0_32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Spread (...)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método para “abrir” objetos e arrays, permitindo manipulações facilitadas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2" name="Google Shape;232;g1efad1f7325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efad1f7325_0_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efad1f7325_0_3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efad1f7325_0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08673"/>
            <a:ext cx="9144001" cy="230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fd0938cc9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Ok, array não é algo novo, mas existem diversos métodos do próprio array em JavaScript que facilitam e muito nossa vida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1" name="Google Shape;241;g1efd0938cc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efd0938cc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efd0938cc9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fd0938cc9_0_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Essencial para programação React, e consequentemente, React Native.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Ele cria um novo array, de mesmo tamanho, a partir do array utilizado.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9" name="Google Shape;249;g1efd0938cc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efd0938cc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efd0938cc9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fd0938cc9_0_14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Essencial para programação React, e consequentemente, React Native.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Ele cria um novo array, de mesmo tamanho, a partir do array utilizado.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7" name="Google Shape;257;g1efd0938cc9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efd0938cc9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efd0938cc9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1efd0938cc9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75" y="1"/>
            <a:ext cx="7857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fd0938cc9_0_21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Essencial para programação React, e consequentemente, React Native.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Ele cria um novo array, de mesmo tamanho, a partir do array utilizado.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6" name="Google Shape;266;g1efd0938cc9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efd0938cc9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efd0938cc9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1efd0938cc9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33" y="2138600"/>
            <a:ext cx="8880526" cy="274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fd0938cc9_0_3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Podemos utilizar com o spread que acabamos de aprender, para copiar o objeto e só adicionar o novo parâmetro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5" name="Google Shape;275;g1efd0938cc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fd0938cc9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fd0938cc9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fd0938cc9_0_3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Podemos utilizar com o spread que acabamos de aprender, para copiar o objeto e só adicionar o novo parâmetro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3" name="Google Shape;283;g1efd0938cc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efd0938cc9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efd0938cc9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1efd0938cc9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75" y="0"/>
            <a:ext cx="80684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fd0938cc9_0_45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Array.map()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Podemos utilizar com o spread que acabamos de aprender, para copiar o objeto e só adicionar o novo parâmetro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2" name="Google Shape;292;g1efd0938cc9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fd0938cc9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fd0938cc9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efd0938cc9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73148"/>
            <a:ext cx="9144001" cy="222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ad1f7325_0_161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Mas o que isso quer dizer??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fad1f7325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fad1f7325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fad1f7325_0_1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g1efad1f7325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600" y="2049950"/>
            <a:ext cx="5851126" cy="3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fd0938cc9_0_54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Array.reduce()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Utilizado para sintetizar as informações de um array de maneira elegante, sem a necessidade de um forEach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1" name="Google Shape;301;g1efd0938cc9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fd0938cc9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efd0938cc9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fd0938cc9_0_61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Array.reduce()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Utilizado para sintetizar as informações de um array de maneira elegante, sem a necessidade de um forEach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9" name="Google Shape;309;g1efd0938cc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fd0938cc9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fd0938cc9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efd0938cc9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"/>
            <a:ext cx="8802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fd0938cc9_0_6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Array.reduce()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caso temos 2 parâmetros: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callback e o initialValue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callback recebe o valor parcial, já contabilizado outros itens do array, e o próprio valor do item do array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8" name="Google Shape;318;g1efd0938cc9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efd0938cc9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efd0938cc9_0_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fd0938cc9_0_76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Array.reduce()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caso temos 2 parâmetros: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callback e o initialValue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callback recebe o valor parcial, já contabilizado outros itens do array, e o próprio valor do item do array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6" name="Google Shape;326;g1efd0938cc9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efd0938cc9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efd0938cc9_0_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efd0938cc9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fd0938cc9_0_8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Array.reduce()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caso temos 2 parâmetros: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callback e o initialValue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callback recebe o valor parcial, já contabilizado outros itens do array, e o próprio valor do item do array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5" name="Google Shape;335;g1efd0938cc9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efd0938cc9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efd0938cc9_0_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1efd0938cc9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1999925"/>
            <a:ext cx="9144000" cy="2477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fd0938cc9_0_9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Reduce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Padrões de Map Reduce são amplamente utilizados para processamento de grandes quantidade de dados.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4" name="Google Shape;344;g1efd0938cc9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efd0938cc9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efd0938cc9_0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fd0938cc9_0_100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Reduce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Padrões de Map Reduce são amplamente utilizados para processamento de grandes quantidade de dados.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2" name="Google Shape;352;g1efd0938cc9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efd0938cc9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efd0938cc9_0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1efd0938cc9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fd0938cc9_0_108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Sempre que estiverem em dúvida dos métodos nativos do JavaScript, recomendo fortemente a documentação do MDN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https://developer.mozilla.org/pt-BR/docs/Web/JavaScript/Reference/Global_Objects/Array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1" name="Google Shape;361;g1efd0938cc9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efd0938cc9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fd0938cc9_0_1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fad1f7325_0_10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1efad1f7325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efad1f7325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efad1f7325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1efad1f7325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efad1f7325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efad1f7325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fad1f7325_0_16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Interpretada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Não existe compilação no Javascript!!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Isso significa que a linguagem é mais dinâmica, pode ser modificada em tempo de execução, tem a tendência de ser um pouco mais devagar, porém mais leve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8" name="Google Shape;78;g1efad1f7325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efad1f7325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fad1f7325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fad1f7325_0_176"/>
          <p:cNvSpPr txBox="1"/>
          <p:nvPr/>
        </p:nvSpPr>
        <p:spPr>
          <a:xfrm>
            <a:off x="1897075" y="1522005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Alto nível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Alto nível significa que está mais próxima a linguagem humana que a de máquina.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Quanto mais alto nível, mais próxima da linguagem natural, quanto mais baixo nível, mais próxima da linguagem de máquina.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Linguagens de baixo nível são mais difíceis, possuem menos recursos de </a:t>
            </a:r>
            <a:r>
              <a:rPr lang="en-US" sz="2000">
                <a:solidFill>
                  <a:srgbClr val="91A3AD"/>
                </a:solidFill>
              </a:rPr>
              <a:t>programação</a:t>
            </a:r>
            <a:r>
              <a:rPr lang="en-US" sz="2000">
                <a:solidFill>
                  <a:srgbClr val="91A3AD"/>
                </a:solidFill>
              </a:rPr>
              <a:t>, mas possuem maior possibilidade de manipular recursos da máquina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6" name="Google Shape;86;g1efad1f7325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efad1f7325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efad1f7325_0_1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fad1f7325_0_18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Tipagem dinâmica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Tipagem dinâmica, ou tipagem fraca, significa que existe um tipo atribuído às nossas variáveis, porém ele não é restrito, ele pode mudar.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Ao contrário de Java, por exemplo.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4" name="Google Shape;94;g1efad1f7325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efad1f7325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efad1f7325_0_1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efad1f7325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efad1f7325_0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efad1f7325_0_1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1efad1f7325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383" y="174503"/>
            <a:ext cx="6948425" cy="4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fad1f7325_0_198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Multiparadigma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Significa que possui muitos paradigmas (dã)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Ela é adaptada para orientação a objeto, linguagem funcional, programação estrutural…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Paradigma da linguagem é basicamente como ela é utilizada (sem gambiarras óbvio)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0" name="Google Shape;110;g1efad1f7325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efad1f7325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efad1f7325_0_1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fad1f7325_0_205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Programando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Vocês já estão familiarizados com o básico do JavaScript, então iremos focar aqui nas features mais modernas do ES6 e nas boas práticas, além de features úteis que não são tão óbvias.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8" name="Google Shape;118;g1efad1f7325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efad1f7325_0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fad1f7325_0_2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JavaScript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